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568" r:id="rId1"/>
  </p:sldMasterIdLst>
  <p:sldIdLst>
    <p:sldId id="256" r:id="rId2"/>
    <p:sldId id="267" r:id="rId3"/>
    <p:sldId id="262" r:id="rId4"/>
    <p:sldId id="276" r:id="rId5"/>
    <p:sldId id="266" r:id="rId6"/>
    <p:sldId id="277" r:id="rId7"/>
    <p:sldId id="275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878735-9D47-4BB3-B055-6D67FB831866}">
          <p14:sldIdLst>
            <p14:sldId id="256"/>
            <p14:sldId id="267"/>
            <p14:sldId id="262"/>
            <p14:sldId id="276"/>
            <p14:sldId id="266"/>
            <p14:sldId id="277"/>
            <p14:sldId id="275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5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739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62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84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1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26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2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23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26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4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40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8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1501-64A9-4CC3-9252-6258CF5ABD7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D3C48-30C0-44AF-9F68-04D47F477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5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569" r:id="rId1"/>
    <p:sldLayoutId id="2147487570" r:id="rId2"/>
    <p:sldLayoutId id="2147487571" r:id="rId3"/>
    <p:sldLayoutId id="2147487572" r:id="rId4"/>
    <p:sldLayoutId id="2147487573" r:id="rId5"/>
    <p:sldLayoutId id="2147487574" r:id="rId6"/>
    <p:sldLayoutId id="2147487575" r:id="rId7"/>
    <p:sldLayoutId id="2147487576" r:id="rId8"/>
    <p:sldLayoutId id="2147487577" r:id="rId9"/>
    <p:sldLayoutId id="2147487578" r:id="rId10"/>
    <p:sldLayoutId id="2147487579" r:id="rId11"/>
    <p:sldLayoutId id="2147487580" r:id="rId12"/>
    <p:sldLayoutId id="2147487581" r:id="rId13"/>
    <p:sldLayoutId id="2147487582" r:id="rId14"/>
    <p:sldLayoutId id="2147487583" r:id="rId15"/>
    <p:sldLayoutId id="21474875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 and ASLR in JOS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P. </a:t>
            </a:r>
            <a:r>
              <a:rPr lang="en-US" dirty="0" err="1" smtClean="0"/>
              <a:t>Burdell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5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protection against buffer overflow attacks in JOS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Threat Model: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Attacker discovers stack buffer overflow vulnerability in 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Attacker deliberately overflows buffer to overwrite stack and redirect return address to: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Shellcode injected onto stack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Functions that already exist within the current process’s memory (ROP attack)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Attacker is usually trying to spawn a root shell (privilege escalation)</a:t>
            </a:r>
          </a:p>
        </p:txBody>
      </p:sp>
    </p:spTree>
    <p:extLst>
      <p:ext uri="{BB962C8B-B14F-4D97-AF65-F5344CB8AC3E}">
        <p14:creationId xmlns:p14="http://schemas.microsoft.com/office/powerpoint/2010/main" val="281137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Buffer Overflow</a:t>
            </a:r>
          </a:p>
        </p:txBody>
      </p:sp>
      <p:pic>
        <p:nvPicPr>
          <p:cNvPr id="8" name="Picture 4" descr="https://upload.wikimedia.org/wikipedia/commons/4/4f/Stack_Overflow_2.png?14887907246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062" y="1905000"/>
            <a:ext cx="281492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9/93/Stack_Overflow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011" y="1905002"/>
            <a:ext cx="2814977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c/c3/Stack_Overflow_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988" y="1905000"/>
            <a:ext cx="3401624" cy="402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00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Address Redirection</a:t>
            </a:r>
          </a:p>
        </p:txBody>
      </p:sp>
      <p:pic>
        <p:nvPicPr>
          <p:cNvPr id="7" name="Picture 2" descr="https://upload.wikimedia.org/wikipedia/commons/thumb/f/f9/Nopsled.svg/320px-Nopsled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30" y="1904998"/>
            <a:ext cx="160909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cdn.arstechnica.net/wp-content/uploads/2015/08/basic-stack-exploit-ro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976" y="1904997"/>
            <a:ext cx="4693179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5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Execution Prevention (DEP)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stack and heap memory regions nonexecutable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Intel 80386: set limit for CS in segment descriptor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Executing outside segment limit (e.g. stack or heap) triggers general protection fault!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Enforced at hardware level = no performance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Prevents shellcode execution on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protect against ROP – can still redirect return address to any executable code that already exists in process memory (e.g. system())</a:t>
            </a:r>
          </a:p>
        </p:txBody>
      </p:sp>
    </p:spTree>
    <p:extLst>
      <p:ext uri="{BB962C8B-B14F-4D97-AF65-F5344CB8AC3E}">
        <p14:creationId xmlns:p14="http://schemas.microsoft.com/office/powerpoint/2010/main" val="113664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Space Layout Randomization (ASLR)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Randomize location of executable code (.text) in memory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Compile kernel/user programs as position-independent executables (PIE)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Load at random locations in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Attacker can no longer predict where things are located in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Effectiveness depends on amount of entropy (randomness)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Quick calculations for JOS: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Kernel: 256 MB space, page-aligned = 65536 possible locations or 16 bits of entropy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User: 3820 MB space, page-aligned = 977920 possible locations or 20 bits of entropy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ASLR most effective on 64-bit (super large virtual address space = much higher entropy)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Brute force searching infeasible</a:t>
            </a:r>
          </a:p>
        </p:txBody>
      </p:sp>
    </p:spTree>
    <p:extLst>
      <p:ext uri="{BB962C8B-B14F-4D97-AF65-F5344CB8AC3E}">
        <p14:creationId xmlns:p14="http://schemas.microsoft.com/office/powerpoint/2010/main" val="63077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Step through buffer overflow attack in JOS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it works without protection mechanisms enabled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DEP causes stack execution of injected shellcode to fail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How ASLR causes ROP attack to fail and how high entropy decreases effectiveness of brute forcing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Threat modeling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Sources of vulnerabilities and how to prevent them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Limitations </a:t>
            </a:r>
            <a:r>
              <a:rPr lang="en-US" dirty="0"/>
              <a:t>of ASLR/DEP and methods of circumvention</a:t>
            </a:r>
          </a:p>
        </p:txBody>
      </p:sp>
    </p:spTree>
    <p:extLst>
      <p:ext uri="{BB962C8B-B14F-4D97-AF65-F5344CB8AC3E}">
        <p14:creationId xmlns:p14="http://schemas.microsoft.com/office/powerpoint/2010/main" val="172374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1 – Research and planning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2 – Implement DEP for kernel and user stacks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3 – Implement ASLR for kernel and user code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4 – Testing and debugging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5 – Final writeup and demo preparation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dirty="0"/>
              <a:t>Week 6 – Demo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978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13001</TotalTime>
  <Words>370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3</vt:lpstr>
      <vt:lpstr>Wisp</vt:lpstr>
      <vt:lpstr>DEP and ASLR in JOS</vt:lpstr>
      <vt:lpstr>Problem Statement</vt:lpstr>
      <vt:lpstr>Stack Buffer Overflow</vt:lpstr>
      <vt:lpstr>Return Address Redirection</vt:lpstr>
      <vt:lpstr>Data Execution Prevention (DEP)</vt:lpstr>
      <vt:lpstr>Address Space Layout Randomization (ASLR)</vt:lpstr>
      <vt:lpstr>Demo Plan</vt:lpstr>
      <vt:lpstr>Timeline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ASLR</dc:title>
  <dc:creator/>
  <cp:lastModifiedBy>Andersen, Timothy D.</cp:lastModifiedBy>
  <cp:revision>24</cp:revision>
  <dcterms:created xsi:type="dcterms:W3CDTF">2017-02-26T09:54:16Z</dcterms:created>
  <dcterms:modified xsi:type="dcterms:W3CDTF">2017-10-18T19:15:09Z</dcterms:modified>
</cp:coreProperties>
</file>